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5FEA2-05D2-4271-B892-A3B2173D5E1C}" type="datetimeFigureOut">
              <a:rPr lang="tr-TR" smtClean="0"/>
              <a:t>26.05.2015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A96014-5559-4C60-B92F-BDBF157941C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tr,o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solidFill>
                  <a:schemeClr val="tx1"/>
                </a:solidFill>
              </a:rPr>
              <a:t>2015 TEOG </a:t>
            </a:r>
            <a:r>
              <a:rPr lang="tr-TR" sz="4800" dirty="0">
                <a:solidFill>
                  <a:schemeClr val="tx1"/>
                </a:solidFill>
              </a:rPr>
              <a:t>TERCİH KILAVUZUBİLGİLENDİRME SEMİNERİ</a:t>
            </a:r>
            <a:br>
              <a:rPr lang="tr-TR" sz="4800" dirty="0">
                <a:solidFill>
                  <a:schemeClr val="tx1"/>
                </a:solidFill>
              </a:rPr>
            </a:b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r>
              <a:rPr lang="tr-TR" sz="3600" dirty="0" smtClean="0"/>
              <a:t>YERLEŞTİRME SONUÇLARININ AÇIKLANMASI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Yerleştirme sonuçları  14-24 Ağustos tarihleri arasında </a:t>
            </a:r>
            <a:r>
              <a:rPr lang="tr-TR" dirty="0" err="1" smtClean="0"/>
              <a:t>https</a:t>
            </a:r>
            <a:r>
              <a:rPr lang="tr-TR" dirty="0"/>
              <a:t>//www.meb.govtr  , </a:t>
            </a:r>
            <a:r>
              <a:rPr lang="tr-TR" dirty="0" err="1"/>
              <a:t>https</a:t>
            </a:r>
            <a:r>
              <a:rPr lang="tr-TR" dirty="0"/>
              <a:t>// </a:t>
            </a:r>
            <a:r>
              <a:rPr lang="tr-TR" dirty="0" err="1"/>
              <a:t>oges</a:t>
            </a:r>
            <a:r>
              <a:rPr lang="tr-TR" dirty="0"/>
              <a:t> meb.gov.tr  veya   </a:t>
            </a:r>
            <a:r>
              <a:rPr lang="tr-TR" dirty="0" err="1"/>
              <a:t>https</a:t>
            </a:r>
            <a:r>
              <a:rPr lang="tr-TR" dirty="0"/>
              <a:t>//e-okul </a:t>
            </a:r>
            <a:r>
              <a:rPr lang="tr-TR" dirty="0" smtClean="0"/>
              <a:t>meb.gov.tr adreslerinden ilan edilecektir.</a:t>
            </a:r>
          </a:p>
          <a:p>
            <a:r>
              <a:rPr lang="tr-TR" dirty="0" smtClean="0"/>
              <a:t>Öğrenciler kimlik veya okul numarası ile sonuç bilgilerini sorabileceklerdir.</a:t>
            </a:r>
          </a:p>
          <a:p>
            <a:r>
              <a:rPr lang="tr-TR" dirty="0" smtClean="0"/>
              <a:t>Öğrencilere sonuç belgesi gönderilmeyecektir.</a:t>
            </a:r>
          </a:p>
          <a:p>
            <a:r>
              <a:rPr lang="tr-TR" u="sng" dirty="0" smtClean="0">
                <a:solidFill>
                  <a:srgbClr val="C00000"/>
                </a:solidFill>
              </a:rPr>
              <a:t>Not: </a:t>
            </a:r>
            <a:r>
              <a:rPr lang="tr-TR" dirty="0" smtClean="0">
                <a:solidFill>
                  <a:srgbClr val="C00000"/>
                </a:solidFill>
              </a:rPr>
              <a:t>okulların tanıtım </a:t>
            </a:r>
            <a:r>
              <a:rPr lang="tr-TR" dirty="0">
                <a:solidFill>
                  <a:srgbClr val="C00000"/>
                </a:solidFill>
              </a:rPr>
              <a:t>bilgilerini </a:t>
            </a:r>
            <a:r>
              <a:rPr lang="tr-TR" dirty="0" err="1">
                <a:solidFill>
                  <a:srgbClr val="C00000"/>
                </a:solidFill>
              </a:rPr>
              <a:t>https</a:t>
            </a:r>
            <a:r>
              <a:rPr lang="tr-TR" dirty="0">
                <a:solidFill>
                  <a:srgbClr val="C00000"/>
                </a:solidFill>
              </a:rPr>
              <a:t>// </a:t>
            </a:r>
            <a:r>
              <a:rPr lang="tr-TR" dirty="0" err="1">
                <a:solidFill>
                  <a:srgbClr val="C00000"/>
                </a:solidFill>
              </a:rPr>
              <a:t>oges</a:t>
            </a:r>
            <a:r>
              <a:rPr lang="tr-TR" dirty="0">
                <a:solidFill>
                  <a:srgbClr val="C00000"/>
                </a:solidFill>
              </a:rPr>
              <a:t> meb.gov.tr </a:t>
            </a:r>
            <a:r>
              <a:rPr lang="tr-TR" dirty="0" smtClean="0">
                <a:solidFill>
                  <a:srgbClr val="C00000"/>
                </a:solidFill>
              </a:rPr>
              <a:t> adresinden, meslek lisesi alan ve dal tanıtımlarını ise  </a:t>
            </a:r>
            <a:r>
              <a:rPr lang="tr-TR" dirty="0" err="1" smtClean="0">
                <a:solidFill>
                  <a:srgbClr val="C00000"/>
                </a:solidFill>
              </a:rPr>
              <a:t>https</a:t>
            </a:r>
            <a:r>
              <a:rPr lang="tr-TR" dirty="0" smtClean="0">
                <a:solidFill>
                  <a:srgbClr val="C00000"/>
                </a:solidFill>
              </a:rPr>
              <a:t>//</a:t>
            </a:r>
            <a:r>
              <a:rPr lang="tr-TR" dirty="0" err="1" smtClean="0">
                <a:solidFill>
                  <a:srgbClr val="C00000"/>
                </a:solidFill>
              </a:rPr>
              <a:t>megep</a:t>
            </a:r>
            <a:r>
              <a:rPr lang="tr-TR" dirty="0" smtClean="0">
                <a:solidFill>
                  <a:srgbClr val="C00000"/>
                </a:solidFill>
              </a:rPr>
              <a:t> meb.gov.tr adresinden edinebilirler</a:t>
            </a:r>
          </a:p>
        </p:txBody>
      </p:sp>
    </p:spTree>
    <p:extLst>
      <p:ext uri="{BB962C8B-B14F-4D97-AF65-F5344CB8AC3E}">
        <p14:creationId xmlns:p14="http://schemas.microsoft.com/office/powerpoint/2010/main" val="17205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2784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4800" dirty="0" smtClean="0"/>
              <a:t>Dinlediğiniz için teşekkürler.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5380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2015 ORTAÖĞRETİM KURUMLARI TERCİH VE YERLEŞTİRME TAKVİMİ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355941"/>
              </p:ext>
            </p:extLst>
          </p:nvPr>
        </p:nvGraphicFramePr>
        <p:xfrm>
          <a:off x="457200" y="1935163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TARİH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İŞLEM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mtClean="0"/>
                        <a:t>5</a:t>
                      </a:r>
                      <a:r>
                        <a:rPr lang="tr-TR" baseline="0" smtClean="0"/>
                        <a:t> HAZİRAN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Ortak sınav puanların ilanı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5-9 HAZİRAN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Ortak  sınavlar puanlarına itirazlar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 HAZİRAN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Tercihlere esas kontenjan tabloların ilanı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 HAZİRAN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 Sınıf YEP ilanı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 HAZİRAN-10 TEMMUZ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 okulların kayıt işlemleri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6-16 TEMMUZ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Yerleştirme</a:t>
                      </a:r>
                      <a:r>
                        <a:rPr lang="tr-TR" baseline="0" dirty="0" smtClean="0"/>
                        <a:t> işlemleri için tercihlerin alınması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14 AĞUSTOS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Yerleştirme sonuçlarının ilanı ve kesin kayıt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6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75240" cy="137041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2015 ORTAÖĞRETİM KURUMLARI TERCİH VE YERLEŞTİRME TAKVİMİ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161095"/>
              </p:ext>
            </p:extLst>
          </p:nvPr>
        </p:nvGraphicFramePr>
        <p:xfrm>
          <a:off x="611560" y="2420888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TARİH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14 AĞUSTOS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Boş kontenjanların ilan edilmesi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17-21 AĞUSTOS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Nakil komisyonlarınca tercih başvurularının alınması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 AĞUSTOS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Nakil komisyonları sonuçlarının ilanı ve kesin kayıt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 AĞUSTOS 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Yerleşemeyen öğrencilerin açık öğretim kurumlarına kayıtlarının yapılması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ORTAÖĞRETİM OKULLARINA BAŞVURU ŞARTLARI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1-2014-2015 8. sınıfı başarıyla tamamlamak</a:t>
            </a:r>
          </a:p>
          <a:p>
            <a:r>
              <a:rPr lang="tr-TR" dirty="0" smtClean="0"/>
              <a:t>2-Başvuru yapılacak okulun kayıt kabul şartlarını taşımak</a:t>
            </a:r>
          </a:p>
          <a:p>
            <a:r>
              <a:rPr lang="tr-TR" dirty="0" smtClean="0"/>
              <a:t>3-YEP ’e sahip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8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TERCİH İŞLEMLERİ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/>
          <a:lstStyle/>
          <a:p>
            <a:r>
              <a:rPr lang="tr-TR" dirty="0" smtClean="0"/>
              <a:t>Tercihler öğrenci veya veli tarafından  e -okul meb.gov.tr adresinden yapılabileceği gibi mezun olduğu okuldan veya herhangi bir ortaokul müdürlüğünden de yapılabilecektir.</a:t>
            </a:r>
          </a:p>
          <a:p>
            <a:r>
              <a:rPr lang="tr-TR" dirty="0" smtClean="0"/>
              <a:t>Özel okullara tercih yapacak öğrenciler tercih yapamayacaklardır.</a:t>
            </a:r>
          </a:p>
          <a:p>
            <a:r>
              <a:rPr lang="tr-TR" dirty="0" smtClean="0"/>
              <a:t>İnternet adresinde tercih işlemleri için «ÖZEL OKULA KAYIT YAPTIRDIM TERCİH YAPMAYACAĞIM» ve «TERCİH YAPMAK İSTİYORUM » butonları seçenek olarak verilecektir.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2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/>
              <a:t>TERCİH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 25 okul tercihinde bulunabilecektir</a:t>
            </a:r>
          </a:p>
          <a:p>
            <a:r>
              <a:rPr lang="tr-TR" dirty="0" err="1" smtClean="0">
                <a:hlinkClick r:id="rId2"/>
              </a:rPr>
              <a:t>https</a:t>
            </a:r>
            <a:r>
              <a:rPr lang="tr-TR" dirty="0" smtClean="0">
                <a:hlinkClick r:id="rId2"/>
              </a:rPr>
              <a:t>//www.meb.govtr  ,</a:t>
            </a:r>
            <a:r>
              <a:rPr lang="tr-TR" dirty="0" err="1" smtClean="0">
                <a:hlinkClick r:id="rId2"/>
              </a:rPr>
              <a:t>https</a:t>
            </a:r>
            <a:r>
              <a:rPr lang="tr-TR" dirty="0" smtClean="0">
                <a:hlinkClick r:id="rId2"/>
              </a:rPr>
              <a:t>// </a:t>
            </a:r>
            <a:r>
              <a:rPr lang="tr-TR" dirty="0" err="1" smtClean="0">
                <a:hlinkClick r:id="rId2"/>
              </a:rPr>
              <a:t>oges</a:t>
            </a:r>
            <a:r>
              <a:rPr lang="tr-TR" dirty="0" smtClean="0"/>
              <a:t> meb.gov.tr  veya                           </a:t>
            </a:r>
            <a:r>
              <a:rPr lang="tr-TR" dirty="0" err="1" smtClean="0"/>
              <a:t>https</a:t>
            </a:r>
            <a:r>
              <a:rPr lang="tr-TR" dirty="0" smtClean="0"/>
              <a:t>//e-okul meb.gov.tr internet adresinden 6-16 temmuz 2015 tarihleri arasında tercih yapacaklardır.</a:t>
            </a:r>
          </a:p>
          <a:p>
            <a:r>
              <a:rPr lang="tr-TR" dirty="0" smtClean="0"/>
              <a:t>Tercihler okul müdürlüğü tarafından elektronik ortamda onaylanacaktır</a:t>
            </a:r>
          </a:p>
          <a:p>
            <a:r>
              <a:rPr lang="tr-TR" dirty="0" smtClean="0"/>
              <a:t>Tercihlerle ilgili düzeltme işlemi elektronik onaylamadan önce yapılması gerekmektedir.</a:t>
            </a:r>
          </a:p>
          <a:p>
            <a:r>
              <a:rPr lang="tr-TR" dirty="0" smtClean="0"/>
              <a:t>Tercih listesinde öğrenci velisi onay işleminden ise okul müdürlüğü ve veli sorumlu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4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/>
              <a:t>TERCİH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</a:t>
            </a:r>
            <a:r>
              <a:rPr lang="tr-TR" dirty="0" smtClean="0"/>
              <a:t>bilgilendirmeler   </a:t>
            </a:r>
            <a:r>
              <a:rPr lang="tr-TR" dirty="0" err="1" smtClean="0"/>
              <a:t>https</a:t>
            </a:r>
            <a:r>
              <a:rPr lang="tr-TR" dirty="0"/>
              <a:t>//www.meb.govtr  </a:t>
            </a:r>
            <a:r>
              <a:rPr lang="tr-TR" dirty="0" smtClean="0"/>
              <a:t>, </a:t>
            </a:r>
            <a:r>
              <a:rPr lang="tr-TR" dirty="0" err="1" smtClean="0"/>
              <a:t>https</a:t>
            </a:r>
            <a:r>
              <a:rPr lang="tr-TR" dirty="0" smtClean="0"/>
              <a:t>// </a:t>
            </a:r>
            <a:r>
              <a:rPr lang="tr-TR" dirty="0" err="1"/>
              <a:t>oges</a:t>
            </a:r>
            <a:r>
              <a:rPr lang="tr-TR" dirty="0"/>
              <a:t> meb.gov.tr  veya   </a:t>
            </a:r>
            <a:r>
              <a:rPr lang="tr-TR" dirty="0" err="1" smtClean="0"/>
              <a:t>https</a:t>
            </a:r>
            <a:r>
              <a:rPr lang="tr-TR" dirty="0"/>
              <a:t>//e-okul </a:t>
            </a:r>
            <a:r>
              <a:rPr lang="tr-TR" dirty="0" smtClean="0"/>
              <a:t>meb.gov.tr</a:t>
            </a:r>
          </a:p>
          <a:p>
            <a:pPr marL="0" indent="0">
              <a:buNone/>
            </a:pPr>
            <a:r>
              <a:rPr lang="tr-TR" dirty="0" smtClean="0"/>
              <a:t>adresindeki veli bilgilendirme sisteminden yapılacaktır.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Tercih başvurusu bir kere yapılacaktır başvuru işleminden sonra değiştirilmeyecektir.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6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YERLEŞTİRME İŞLEMLERİ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/>
          <a:lstStyle/>
          <a:p>
            <a:r>
              <a:rPr lang="tr-TR" dirty="0" smtClean="0"/>
              <a:t>Tercih ekranında hiçbir işlem yapmayan öğrencilerin yerleştirmeleri sistem tarafından açık öğretim kurumlarına yapılacaktır. özel eğitim ihtiyacı olan öğrencilerin yerleştirmeleri açık öğretim kurumlarına yapılmayacaktır.</a:t>
            </a:r>
          </a:p>
          <a:p>
            <a:r>
              <a:rPr lang="tr-TR" dirty="0" smtClean="0"/>
              <a:t>Yerleşemeyen öğrenciler nakil komisyonunca il/ilçe sınırları içerisinde 5 tercih alınarak YEP üstünlüğüne göre 24 Ağustos 2015 tarihine kadar merkezi yerleştirme sistemi ile yerleştirilecektir.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9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YERLEŞTİRME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Kayıtlar sistem tarafından otomatik yapılacaktır.</a:t>
            </a:r>
          </a:p>
          <a:p>
            <a:r>
              <a:rPr lang="tr-TR" dirty="0" smtClean="0"/>
              <a:t>Yerleştirme işlemleri bir defaya mahsus yapılacak olup yedek yerleştirme yapılmayacaktır.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3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425</Words>
  <Application>Microsoft Office PowerPoint</Application>
  <PresentationFormat>Ekran Gösterisi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2015 TEOG TERCİH KILAVUZUBİLGİLENDİRME SEMİNERİ </vt:lpstr>
      <vt:lpstr>2015 ORTAÖĞRETİM KURUMLARI TERCİH VE YERLEŞTİRME TAKVİMİ</vt:lpstr>
      <vt:lpstr>2015 ORTAÖĞRETİM KURUMLARI TERCİH VE YERLEŞTİRME TAKVİMİ</vt:lpstr>
      <vt:lpstr>ORTAÖĞRETİM OKULLARINA BAŞVURU ŞARTLARI</vt:lpstr>
      <vt:lpstr>TERCİH İŞLEMLERİ</vt:lpstr>
      <vt:lpstr>TERCİH İŞLEMLERİ</vt:lpstr>
      <vt:lpstr>TERCİH İŞLEMLERİ</vt:lpstr>
      <vt:lpstr>YERLEŞTİRME İŞLEMLERİ</vt:lpstr>
      <vt:lpstr>YERLEŞTİRME İŞLEMLERİ</vt:lpstr>
      <vt:lpstr>YERLEŞTİRME SONUÇLARININ AÇIKLANMASI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TEOG TERCİH KILAVUZUBİLGİLENDİRME SEMİNERİ</dc:title>
  <dc:creator>DANIŞMAN</dc:creator>
  <cp:lastModifiedBy>DANIŞMAN</cp:lastModifiedBy>
  <cp:revision>10</cp:revision>
  <dcterms:created xsi:type="dcterms:W3CDTF">2015-05-26T07:48:49Z</dcterms:created>
  <dcterms:modified xsi:type="dcterms:W3CDTF">2015-05-26T10:26:16Z</dcterms:modified>
</cp:coreProperties>
</file>